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40" r:id="rId2"/>
    <p:sldId id="322" r:id="rId3"/>
    <p:sldId id="341" r:id="rId4"/>
    <p:sldId id="351" r:id="rId5"/>
    <p:sldId id="342" r:id="rId6"/>
    <p:sldId id="343" r:id="rId7"/>
    <p:sldId id="344" r:id="rId8"/>
    <p:sldId id="346" r:id="rId9"/>
    <p:sldId id="345" r:id="rId10"/>
    <p:sldId id="347" r:id="rId11"/>
    <p:sldId id="348" r:id="rId12"/>
    <p:sldId id="349" r:id="rId13"/>
    <p:sldId id="35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2D30"/>
    <a:srgbClr val="E42D30"/>
    <a:srgbClr val="5B9EE6"/>
    <a:srgbClr val="9ABE3F"/>
    <a:srgbClr val="65B34B"/>
    <a:srgbClr val="006837"/>
    <a:srgbClr val="323C2B"/>
    <a:srgbClr val="099A00"/>
    <a:srgbClr val="F99522"/>
    <a:srgbClr val="FFDE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74636D-7824-4DAF-891B-457D4707F378}" v="72" dt="2024-05-06T10:04:14.3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72"/>
    <p:restoredTop sz="85529" autoAdjust="0"/>
  </p:normalViewPr>
  <p:slideViewPr>
    <p:cSldViewPr snapToGrid="0">
      <p:cViewPr varScale="1">
        <p:scale>
          <a:sx n="137" d="100"/>
          <a:sy n="137" d="100"/>
        </p:scale>
        <p:origin x="96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ns Du Four" userId="1ca15b9c-b412-4586-9d52-b6f7e0798091" providerId="ADAL" clId="{E274636D-7824-4DAF-891B-457D4707F378}"/>
    <pc:docChg chg="undo custSel addSld modSld sldOrd">
      <pc:chgData name="Jens Du Four" userId="1ca15b9c-b412-4586-9d52-b6f7e0798091" providerId="ADAL" clId="{E274636D-7824-4DAF-891B-457D4707F378}" dt="2024-05-06T10:04:19.486" v="1310" actId="26606"/>
      <pc:docMkLst>
        <pc:docMk/>
      </pc:docMkLst>
      <pc:sldChg chg="addSp delSp modSp mod">
        <pc:chgData name="Jens Du Four" userId="1ca15b9c-b412-4586-9d52-b6f7e0798091" providerId="ADAL" clId="{E274636D-7824-4DAF-891B-457D4707F378}" dt="2024-05-01T15:36:47.021" v="164" actId="20577"/>
        <pc:sldMkLst>
          <pc:docMk/>
          <pc:sldMk cId="2230383638" sldId="341"/>
        </pc:sldMkLst>
        <pc:spChg chg="del">
          <ac:chgData name="Jens Du Four" userId="1ca15b9c-b412-4586-9d52-b6f7e0798091" providerId="ADAL" clId="{E274636D-7824-4DAF-891B-457D4707F378}" dt="2024-05-01T15:31:16.749" v="0" actId="931"/>
          <ac:spMkLst>
            <pc:docMk/>
            <pc:sldMk cId="2230383638" sldId="341"/>
            <ac:spMk id="5" creationId="{A911B986-1758-5F17-1AB1-0FBCAEA3C216}"/>
          </ac:spMkLst>
        </pc:spChg>
        <pc:spChg chg="mod">
          <ac:chgData name="Jens Du Four" userId="1ca15b9c-b412-4586-9d52-b6f7e0798091" providerId="ADAL" clId="{E274636D-7824-4DAF-891B-457D4707F378}" dt="2024-05-01T15:36:47.021" v="164" actId="20577"/>
          <ac:spMkLst>
            <pc:docMk/>
            <pc:sldMk cId="2230383638" sldId="341"/>
            <ac:spMk id="6" creationId="{9FBB5D58-B14C-4DFA-06F2-94E0DEC1517B}"/>
          </ac:spMkLst>
        </pc:spChg>
        <pc:picChg chg="add mod">
          <ac:chgData name="Jens Du Four" userId="1ca15b9c-b412-4586-9d52-b6f7e0798091" providerId="ADAL" clId="{E274636D-7824-4DAF-891B-457D4707F378}" dt="2024-05-01T15:32:39.863" v="23" actId="11530"/>
          <ac:picMkLst>
            <pc:docMk/>
            <pc:sldMk cId="2230383638" sldId="341"/>
            <ac:picMk id="3" creationId="{5E47B48C-99AC-8693-F2D5-36E4DE79B71E}"/>
          </ac:picMkLst>
        </pc:picChg>
      </pc:sldChg>
      <pc:sldChg chg="addSp delSp modSp new mod ord modClrScheme chgLayout">
        <pc:chgData name="Jens Du Four" userId="1ca15b9c-b412-4586-9d52-b6f7e0798091" providerId="ADAL" clId="{E274636D-7824-4DAF-891B-457D4707F378}" dt="2024-05-01T16:44:41.089" v="1294" actId="403"/>
        <pc:sldMkLst>
          <pc:docMk/>
          <pc:sldMk cId="4140869404" sldId="342"/>
        </pc:sldMkLst>
        <pc:spChg chg="mod ord">
          <ac:chgData name="Jens Du Four" userId="1ca15b9c-b412-4586-9d52-b6f7e0798091" providerId="ADAL" clId="{E274636D-7824-4DAF-891B-457D4707F378}" dt="2024-05-01T15:56:32.222" v="225" actId="700"/>
          <ac:spMkLst>
            <pc:docMk/>
            <pc:sldMk cId="4140869404" sldId="342"/>
            <ac:spMk id="2" creationId="{AC44C498-EA6E-971E-0720-1A6BE3059794}"/>
          </ac:spMkLst>
        </pc:spChg>
        <pc:spChg chg="del">
          <ac:chgData name="Jens Du Four" userId="1ca15b9c-b412-4586-9d52-b6f7e0798091" providerId="ADAL" clId="{E274636D-7824-4DAF-891B-457D4707F378}" dt="2024-05-01T15:41:10.249" v="188" actId="931"/>
          <ac:spMkLst>
            <pc:docMk/>
            <pc:sldMk cId="4140869404" sldId="342"/>
            <ac:spMk id="3" creationId="{574DC091-94FF-C547-71B8-F6CC6D7BFA4B}"/>
          </ac:spMkLst>
        </pc:spChg>
        <pc:spChg chg="add mod ord">
          <ac:chgData name="Jens Du Four" userId="1ca15b9c-b412-4586-9d52-b6f7e0798091" providerId="ADAL" clId="{E274636D-7824-4DAF-891B-457D4707F378}" dt="2024-05-01T16:44:41.089" v="1294" actId="403"/>
          <ac:spMkLst>
            <pc:docMk/>
            <pc:sldMk cId="4140869404" sldId="342"/>
            <ac:spMk id="6" creationId="{E50FB301-FAC8-3734-7861-BCFC35531FE7}"/>
          </ac:spMkLst>
        </pc:spChg>
        <pc:picChg chg="add mod ord">
          <ac:chgData name="Jens Du Four" userId="1ca15b9c-b412-4586-9d52-b6f7e0798091" providerId="ADAL" clId="{E274636D-7824-4DAF-891B-457D4707F378}" dt="2024-05-01T15:56:32.222" v="225" actId="700"/>
          <ac:picMkLst>
            <pc:docMk/>
            <pc:sldMk cId="4140869404" sldId="342"/>
            <ac:picMk id="5" creationId="{DFA239A1-F948-6EAE-2090-DE4C9A27C771}"/>
          </ac:picMkLst>
        </pc:picChg>
      </pc:sldChg>
      <pc:sldChg chg="addSp delSp modSp new mod">
        <pc:chgData name="Jens Du Four" userId="1ca15b9c-b412-4586-9d52-b6f7e0798091" providerId="ADAL" clId="{E274636D-7824-4DAF-891B-457D4707F378}" dt="2024-05-01T15:56:11.207" v="223" actId="115"/>
        <pc:sldMkLst>
          <pc:docMk/>
          <pc:sldMk cId="3652840985" sldId="343"/>
        </pc:sldMkLst>
        <pc:spChg chg="mod">
          <ac:chgData name="Jens Du Four" userId="1ca15b9c-b412-4586-9d52-b6f7e0798091" providerId="ADAL" clId="{E274636D-7824-4DAF-891B-457D4707F378}" dt="2024-05-01T15:52:30.603" v="201" actId="2085"/>
          <ac:spMkLst>
            <pc:docMk/>
            <pc:sldMk cId="3652840985" sldId="343"/>
            <ac:spMk id="2" creationId="{736DAA6E-099E-299D-ECEC-34F620152839}"/>
          </ac:spMkLst>
        </pc:spChg>
        <pc:spChg chg="del">
          <ac:chgData name="Jens Du Four" userId="1ca15b9c-b412-4586-9d52-b6f7e0798091" providerId="ADAL" clId="{E274636D-7824-4DAF-891B-457D4707F378}" dt="2024-05-01T15:52:01.273" v="199" actId="478"/>
          <ac:spMkLst>
            <pc:docMk/>
            <pc:sldMk cId="3652840985" sldId="343"/>
            <ac:spMk id="3" creationId="{10F1E3F9-F534-A011-9580-393A708093E7}"/>
          </ac:spMkLst>
        </pc:spChg>
        <pc:spChg chg="add mod">
          <ac:chgData name="Jens Du Four" userId="1ca15b9c-b412-4586-9d52-b6f7e0798091" providerId="ADAL" clId="{E274636D-7824-4DAF-891B-457D4707F378}" dt="2024-05-01T15:52:13.382" v="200" actId="208"/>
          <ac:spMkLst>
            <pc:docMk/>
            <pc:sldMk cId="3652840985" sldId="343"/>
            <ac:spMk id="4" creationId="{5C462CB6-07B8-A56F-4951-CCF8A7B36B5F}"/>
          </ac:spMkLst>
        </pc:spChg>
        <pc:spChg chg="add mod">
          <ac:chgData name="Jens Du Four" userId="1ca15b9c-b412-4586-9d52-b6f7e0798091" providerId="ADAL" clId="{E274636D-7824-4DAF-891B-457D4707F378}" dt="2024-05-01T15:52:13.382" v="200" actId="208"/>
          <ac:spMkLst>
            <pc:docMk/>
            <pc:sldMk cId="3652840985" sldId="343"/>
            <ac:spMk id="6" creationId="{E70F4E39-B7C5-60C9-F6F7-85EBDF858185}"/>
          </ac:spMkLst>
        </pc:spChg>
        <pc:spChg chg="add mod">
          <ac:chgData name="Jens Du Four" userId="1ca15b9c-b412-4586-9d52-b6f7e0798091" providerId="ADAL" clId="{E274636D-7824-4DAF-891B-457D4707F378}" dt="2024-05-01T15:52:30.603" v="201" actId="2085"/>
          <ac:spMkLst>
            <pc:docMk/>
            <pc:sldMk cId="3652840985" sldId="343"/>
            <ac:spMk id="7" creationId="{E38CBC33-1945-4E8F-278F-95E6A3E895AC}"/>
          </ac:spMkLst>
        </pc:spChg>
        <pc:spChg chg="add mod">
          <ac:chgData name="Jens Du Four" userId="1ca15b9c-b412-4586-9d52-b6f7e0798091" providerId="ADAL" clId="{E274636D-7824-4DAF-891B-457D4707F378}" dt="2024-05-01T15:52:30.603" v="201" actId="2085"/>
          <ac:spMkLst>
            <pc:docMk/>
            <pc:sldMk cId="3652840985" sldId="343"/>
            <ac:spMk id="8" creationId="{2DAB6DED-0659-6712-24B4-FDBEFC86348C}"/>
          </ac:spMkLst>
        </pc:spChg>
        <pc:spChg chg="add mod">
          <ac:chgData name="Jens Du Four" userId="1ca15b9c-b412-4586-9d52-b6f7e0798091" providerId="ADAL" clId="{E274636D-7824-4DAF-891B-457D4707F378}" dt="2024-05-01T15:52:13.382" v="200" actId="208"/>
          <ac:spMkLst>
            <pc:docMk/>
            <pc:sldMk cId="3652840985" sldId="343"/>
            <ac:spMk id="9" creationId="{E3A5939B-0F8A-5A0F-1E16-DE9C66B5D1FC}"/>
          </ac:spMkLst>
        </pc:spChg>
        <pc:spChg chg="add mod">
          <ac:chgData name="Jens Du Four" userId="1ca15b9c-b412-4586-9d52-b6f7e0798091" providerId="ADAL" clId="{E274636D-7824-4DAF-891B-457D4707F378}" dt="2024-05-01T15:52:13.382" v="200" actId="208"/>
          <ac:spMkLst>
            <pc:docMk/>
            <pc:sldMk cId="3652840985" sldId="343"/>
            <ac:spMk id="11" creationId="{EC249B92-2991-76A1-2684-E780FC947D2D}"/>
          </ac:spMkLst>
        </pc:spChg>
        <pc:spChg chg="add mod">
          <ac:chgData name="Jens Du Four" userId="1ca15b9c-b412-4586-9d52-b6f7e0798091" providerId="ADAL" clId="{E274636D-7824-4DAF-891B-457D4707F378}" dt="2024-05-01T15:52:30.603" v="201" actId="2085"/>
          <ac:spMkLst>
            <pc:docMk/>
            <pc:sldMk cId="3652840985" sldId="343"/>
            <ac:spMk id="12" creationId="{E348C405-20AD-CE1D-9A8E-600E4B5D984D}"/>
          </ac:spMkLst>
        </pc:spChg>
        <pc:spChg chg="add mod">
          <ac:chgData name="Jens Du Four" userId="1ca15b9c-b412-4586-9d52-b6f7e0798091" providerId="ADAL" clId="{E274636D-7824-4DAF-891B-457D4707F378}" dt="2024-05-01T15:56:11.207" v="223" actId="115"/>
          <ac:spMkLst>
            <pc:docMk/>
            <pc:sldMk cId="3652840985" sldId="343"/>
            <ac:spMk id="13" creationId="{90EA9157-7709-82DE-FBA1-664C8B438F55}"/>
          </ac:spMkLst>
        </pc:spChg>
        <pc:spChg chg="add mod">
          <ac:chgData name="Jens Du Four" userId="1ca15b9c-b412-4586-9d52-b6f7e0798091" providerId="ADAL" clId="{E274636D-7824-4DAF-891B-457D4707F378}" dt="2024-05-01T15:52:13.382" v="200" actId="208"/>
          <ac:spMkLst>
            <pc:docMk/>
            <pc:sldMk cId="3652840985" sldId="343"/>
            <ac:spMk id="14" creationId="{A9016E86-EC9C-C7AB-6EE2-F12DD2506098}"/>
          </ac:spMkLst>
        </pc:spChg>
        <pc:spChg chg="add mod">
          <ac:chgData name="Jens Du Four" userId="1ca15b9c-b412-4586-9d52-b6f7e0798091" providerId="ADAL" clId="{E274636D-7824-4DAF-891B-457D4707F378}" dt="2024-05-01T15:52:13.382" v="200" actId="208"/>
          <ac:spMkLst>
            <pc:docMk/>
            <pc:sldMk cId="3652840985" sldId="343"/>
            <ac:spMk id="16" creationId="{875AE129-1EEE-448B-18FE-B6453187B03A}"/>
          </ac:spMkLst>
        </pc:spChg>
        <pc:spChg chg="add mod">
          <ac:chgData name="Jens Du Four" userId="1ca15b9c-b412-4586-9d52-b6f7e0798091" providerId="ADAL" clId="{E274636D-7824-4DAF-891B-457D4707F378}" dt="2024-05-01T15:52:30.603" v="201" actId="2085"/>
          <ac:spMkLst>
            <pc:docMk/>
            <pc:sldMk cId="3652840985" sldId="343"/>
            <ac:spMk id="17" creationId="{8829E873-8A52-F81A-7FB4-E2359F58FF30}"/>
          </ac:spMkLst>
        </pc:spChg>
        <pc:spChg chg="add mod">
          <ac:chgData name="Jens Du Four" userId="1ca15b9c-b412-4586-9d52-b6f7e0798091" providerId="ADAL" clId="{E274636D-7824-4DAF-891B-457D4707F378}" dt="2024-05-01T15:55:05.565" v="221" actId="207"/>
          <ac:spMkLst>
            <pc:docMk/>
            <pc:sldMk cId="3652840985" sldId="343"/>
            <ac:spMk id="18" creationId="{576C94A2-913E-FE93-8EA6-ED2B262166E6}"/>
          </ac:spMkLst>
        </pc:spChg>
        <pc:spChg chg="add mod">
          <ac:chgData name="Jens Du Four" userId="1ca15b9c-b412-4586-9d52-b6f7e0798091" providerId="ADAL" clId="{E274636D-7824-4DAF-891B-457D4707F378}" dt="2024-05-01T15:54:49.293" v="218" actId="408"/>
          <ac:spMkLst>
            <pc:docMk/>
            <pc:sldMk cId="3652840985" sldId="343"/>
            <ac:spMk id="22" creationId="{EB691567-2B4F-D949-2B07-9E6E42B23A91}"/>
          </ac:spMkLst>
        </pc:spChg>
        <pc:grpChg chg="add mod">
          <ac:chgData name="Jens Du Four" userId="1ca15b9c-b412-4586-9d52-b6f7e0798091" providerId="ADAL" clId="{E274636D-7824-4DAF-891B-457D4707F378}" dt="2024-05-01T15:54:13.477" v="214" actId="12789"/>
          <ac:grpSpMkLst>
            <pc:docMk/>
            <pc:sldMk cId="3652840985" sldId="343"/>
            <ac:grpSpMk id="23" creationId="{7AC724AC-D68F-710B-41EB-81B151B4AF01}"/>
          </ac:grpSpMkLst>
        </pc:grpChg>
        <pc:grpChg chg="add mod">
          <ac:chgData name="Jens Du Four" userId="1ca15b9c-b412-4586-9d52-b6f7e0798091" providerId="ADAL" clId="{E274636D-7824-4DAF-891B-457D4707F378}" dt="2024-05-01T15:54:18.674" v="215" actId="12789"/>
          <ac:grpSpMkLst>
            <pc:docMk/>
            <pc:sldMk cId="3652840985" sldId="343"/>
            <ac:grpSpMk id="24" creationId="{1FB51542-A372-B7A0-818B-1A55D228B29F}"/>
          </ac:grpSpMkLst>
        </pc:grpChg>
        <pc:picChg chg="add del mod">
          <ac:chgData name="Jens Du Four" userId="1ca15b9c-b412-4586-9d52-b6f7e0798091" providerId="ADAL" clId="{E274636D-7824-4DAF-891B-457D4707F378}" dt="2024-05-01T15:52:43.347" v="203" actId="478"/>
          <ac:picMkLst>
            <pc:docMk/>
            <pc:sldMk cId="3652840985" sldId="343"/>
            <ac:picMk id="20" creationId="{81E29C6B-BABA-C46E-394A-1499F12B7347}"/>
          </ac:picMkLst>
        </pc:picChg>
        <pc:picChg chg="add del mod">
          <ac:chgData name="Jens Du Four" userId="1ca15b9c-b412-4586-9d52-b6f7e0798091" providerId="ADAL" clId="{E274636D-7824-4DAF-891B-457D4707F378}" dt="2024-05-01T15:52:41.802" v="202" actId="478"/>
          <ac:picMkLst>
            <pc:docMk/>
            <pc:sldMk cId="3652840985" sldId="343"/>
            <ac:picMk id="21" creationId="{99BED968-A146-8FFE-BA6C-B85739A42F24}"/>
          </ac:picMkLst>
        </pc:picChg>
        <pc:cxnChg chg="add mod">
          <ac:chgData name="Jens Du Four" userId="1ca15b9c-b412-4586-9d52-b6f7e0798091" providerId="ADAL" clId="{E274636D-7824-4DAF-891B-457D4707F378}" dt="2024-05-01T15:52:13.382" v="200" actId="208"/>
          <ac:cxnSpMkLst>
            <pc:docMk/>
            <pc:sldMk cId="3652840985" sldId="343"/>
            <ac:cxnSpMk id="5" creationId="{C8E2C8CF-B104-5326-AB6E-2B148E42D71C}"/>
          </ac:cxnSpMkLst>
        </pc:cxnChg>
        <pc:cxnChg chg="add mod">
          <ac:chgData name="Jens Du Four" userId="1ca15b9c-b412-4586-9d52-b6f7e0798091" providerId="ADAL" clId="{E274636D-7824-4DAF-891B-457D4707F378}" dt="2024-05-01T15:52:13.382" v="200" actId="208"/>
          <ac:cxnSpMkLst>
            <pc:docMk/>
            <pc:sldMk cId="3652840985" sldId="343"/>
            <ac:cxnSpMk id="10" creationId="{4C77C24E-E52C-4C51-4E0C-C5EE2BA7476E}"/>
          </ac:cxnSpMkLst>
        </pc:cxnChg>
        <pc:cxnChg chg="add mod">
          <ac:chgData name="Jens Du Four" userId="1ca15b9c-b412-4586-9d52-b6f7e0798091" providerId="ADAL" clId="{E274636D-7824-4DAF-891B-457D4707F378}" dt="2024-05-01T15:52:13.382" v="200" actId="208"/>
          <ac:cxnSpMkLst>
            <pc:docMk/>
            <pc:sldMk cId="3652840985" sldId="343"/>
            <ac:cxnSpMk id="15" creationId="{66018796-B102-6334-194E-60041A354FCB}"/>
          </ac:cxnSpMkLst>
        </pc:cxnChg>
        <pc:cxnChg chg="add del mod">
          <ac:chgData name="Jens Du Four" userId="1ca15b9c-b412-4586-9d52-b6f7e0798091" providerId="ADAL" clId="{E274636D-7824-4DAF-891B-457D4707F378}" dt="2024-05-01T15:54:25.271" v="216" actId="478"/>
          <ac:cxnSpMkLst>
            <pc:docMk/>
            <pc:sldMk cId="3652840985" sldId="343"/>
            <ac:cxnSpMk id="19" creationId="{D840EF9C-B754-ECDD-3C36-378C5139ECD1}"/>
          </ac:cxnSpMkLst>
        </pc:cxnChg>
      </pc:sldChg>
      <pc:sldChg chg="addSp delSp modSp new mod modClrScheme modAnim chgLayout">
        <pc:chgData name="Jens Du Four" userId="1ca15b9c-b412-4586-9d52-b6f7e0798091" providerId="ADAL" clId="{E274636D-7824-4DAF-891B-457D4707F378}" dt="2024-05-06T09:41:36.095" v="1305"/>
        <pc:sldMkLst>
          <pc:docMk/>
          <pc:sldMk cId="3101246555" sldId="344"/>
        </pc:sldMkLst>
        <pc:spChg chg="del mod ord">
          <ac:chgData name="Jens Du Four" userId="1ca15b9c-b412-4586-9d52-b6f7e0798091" providerId="ADAL" clId="{E274636D-7824-4DAF-891B-457D4707F378}" dt="2024-05-01T15:56:39.738" v="226" actId="700"/>
          <ac:spMkLst>
            <pc:docMk/>
            <pc:sldMk cId="3101246555" sldId="344"/>
            <ac:spMk id="2" creationId="{19716464-27E2-70CF-0F9B-B7D4F9C9EA60}"/>
          </ac:spMkLst>
        </pc:spChg>
        <pc:spChg chg="add mod">
          <ac:chgData name="Jens Du Four" userId="1ca15b9c-b412-4586-9d52-b6f7e0798091" providerId="ADAL" clId="{E274636D-7824-4DAF-891B-457D4707F378}" dt="2024-05-06T09:41:16.370" v="1298" actId="1582"/>
          <ac:spMkLst>
            <pc:docMk/>
            <pc:sldMk cId="3101246555" sldId="344"/>
            <ac:spMk id="2" creationId="{51BE5758-157F-575E-4CB9-7851F08FB800}"/>
          </ac:spMkLst>
        </pc:spChg>
        <pc:spChg chg="add mod">
          <ac:chgData name="Jens Du Four" userId="1ca15b9c-b412-4586-9d52-b6f7e0798091" providerId="ADAL" clId="{E274636D-7824-4DAF-891B-457D4707F378}" dt="2024-05-06T09:41:23.992" v="1302" actId="1076"/>
          <ac:spMkLst>
            <pc:docMk/>
            <pc:sldMk cId="3101246555" sldId="344"/>
            <ac:spMk id="3" creationId="{409CE84C-FE6D-D3B7-5B85-1ED379D4843B}"/>
          </ac:spMkLst>
        </pc:spChg>
        <pc:spChg chg="del mod ord">
          <ac:chgData name="Jens Du Four" userId="1ca15b9c-b412-4586-9d52-b6f7e0798091" providerId="ADAL" clId="{E274636D-7824-4DAF-891B-457D4707F378}" dt="2024-05-01T15:56:39.738" v="226" actId="700"/>
          <ac:spMkLst>
            <pc:docMk/>
            <pc:sldMk cId="3101246555" sldId="344"/>
            <ac:spMk id="3" creationId="{C5D5BB31-75F8-B30F-BCBF-108E695A40E0}"/>
          </ac:spMkLst>
        </pc:spChg>
        <pc:spChg chg="add mod ord">
          <ac:chgData name="Jens Du Four" userId="1ca15b9c-b412-4586-9d52-b6f7e0798091" providerId="ADAL" clId="{E274636D-7824-4DAF-891B-457D4707F378}" dt="2024-05-01T15:56:47.645" v="230" actId="27636"/>
          <ac:spMkLst>
            <pc:docMk/>
            <pc:sldMk cId="3101246555" sldId="344"/>
            <ac:spMk id="4" creationId="{6B416A4F-93B5-86CE-6A67-7ADA8313108D}"/>
          </ac:spMkLst>
        </pc:spChg>
        <pc:spChg chg="add del mod ord">
          <ac:chgData name="Jens Du Four" userId="1ca15b9c-b412-4586-9d52-b6f7e0798091" providerId="ADAL" clId="{E274636D-7824-4DAF-891B-457D4707F378}" dt="2024-05-01T15:56:52.352" v="231" actId="931"/>
          <ac:spMkLst>
            <pc:docMk/>
            <pc:sldMk cId="3101246555" sldId="344"/>
            <ac:spMk id="5" creationId="{3946093B-5F55-5992-F91D-183CC95846D7}"/>
          </ac:spMkLst>
        </pc:spChg>
        <pc:spChg chg="add mod ord">
          <ac:chgData name="Jens Du Four" userId="1ca15b9c-b412-4586-9d52-b6f7e0798091" providerId="ADAL" clId="{E274636D-7824-4DAF-891B-457D4707F378}" dt="2024-05-01T16:42:48.365" v="1168" actId="20577"/>
          <ac:spMkLst>
            <pc:docMk/>
            <pc:sldMk cId="3101246555" sldId="344"/>
            <ac:spMk id="6" creationId="{91B25BAC-33C7-9CFB-677B-C293A047B1A8}"/>
          </ac:spMkLst>
        </pc:spChg>
        <pc:grpChg chg="add">
          <ac:chgData name="Jens Du Four" userId="1ca15b9c-b412-4586-9d52-b6f7e0798091" providerId="ADAL" clId="{E274636D-7824-4DAF-891B-457D4707F378}" dt="2024-05-06T09:41:26.448" v="1303" actId="164"/>
          <ac:grpSpMkLst>
            <pc:docMk/>
            <pc:sldMk cId="3101246555" sldId="344"/>
            <ac:grpSpMk id="5" creationId="{76CED9E0-3E6C-E899-CC81-83411C09AF60}"/>
          </ac:grpSpMkLst>
        </pc:grpChg>
        <pc:picChg chg="add mod">
          <ac:chgData name="Jens Du Four" userId="1ca15b9c-b412-4586-9d52-b6f7e0798091" providerId="ADAL" clId="{E274636D-7824-4DAF-891B-457D4707F378}" dt="2024-05-06T09:41:19.565" v="1301" actId="1076"/>
          <ac:picMkLst>
            <pc:docMk/>
            <pc:sldMk cId="3101246555" sldId="344"/>
            <ac:picMk id="8" creationId="{BF8D725C-16B7-D0C4-886B-33334AB91822}"/>
          </ac:picMkLst>
        </pc:picChg>
      </pc:sldChg>
      <pc:sldChg chg="addSp delSp modSp new mod">
        <pc:chgData name="Jens Du Four" userId="1ca15b9c-b412-4586-9d52-b6f7e0798091" providerId="ADAL" clId="{E274636D-7824-4DAF-891B-457D4707F378}" dt="2024-05-01T16:16:21.675" v="893" actId="20577"/>
        <pc:sldMkLst>
          <pc:docMk/>
          <pc:sldMk cId="2482893984" sldId="345"/>
        </pc:sldMkLst>
        <pc:spChg chg="mod">
          <ac:chgData name="Jens Du Four" userId="1ca15b9c-b412-4586-9d52-b6f7e0798091" providerId="ADAL" clId="{E274636D-7824-4DAF-891B-457D4707F378}" dt="2024-05-01T16:05:57.982" v="570" actId="20577"/>
          <ac:spMkLst>
            <pc:docMk/>
            <pc:sldMk cId="2482893984" sldId="345"/>
            <ac:spMk id="2" creationId="{6992C54D-82BC-3579-3591-A70D2FD741E9}"/>
          </ac:spMkLst>
        </pc:spChg>
        <pc:spChg chg="add del">
          <ac:chgData name="Jens Du Four" userId="1ca15b9c-b412-4586-9d52-b6f7e0798091" providerId="ADAL" clId="{E274636D-7824-4DAF-891B-457D4707F378}" dt="2024-05-01T16:14:35.618" v="807" actId="931"/>
          <ac:spMkLst>
            <pc:docMk/>
            <pc:sldMk cId="2482893984" sldId="345"/>
            <ac:spMk id="3" creationId="{B545CC33-758A-BA6C-EAD2-308392CA0B03}"/>
          </ac:spMkLst>
        </pc:spChg>
        <pc:spChg chg="mod">
          <ac:chgData name="Jens Du Four" userId="1ca15b9c-b412-4586-9d52-b6f7e0798091" providerId="ADAL" clId="{E274636D-7824-4DAF-891B-457D4707F378}" dt="2024-05-01T16:16:21.675" v="893" actId="20577"/>
          <ac:spMkLst>
            <pc:docMk/>
            <pc:sldMk cId="2482893984" sldId="345"/>
            <ac:spMk id="4" creationId="{925643F9-BD58-C944-84EF-6E4D1B0811CB}"/>
          </ac:spMkLst>
        </pc:spChg>
        <pc:picChg chg="add mod modCrop">
          <ac:chgData name="Jens Du Four" userId="1ca15b9c-b412-4586-9d52-b6f7e0798091" providerId="ADAL" clId="{E274636D-7824-4DAF-891B-457D4707F378}" dt="2024-05-01T16:14:20.776" v="806" actId="931"/>
          <ac:picMkLst>
            <pc:docMk/>
            <pc:sldMk cId="2482893984" sldId="345"/>
            <ac:picMk id="6" creationId="{6E7BB0B8-8B75-95CD-1E68-C1FC629B3A93}"/>
          </ac:picMkLst>
        </pc:picChg>
        <pc:picChg chg="add mod">
          <ac:chgData name="Jens Du Four" userId="1ca15b9c-b412-4586-9d52-b6f7e0798091" providerId="ADAL" clId="{E274636D-7824-4DAF-891B-457D4707F378}" dt="2024-05-01T16:14:43.431" v="810" actId="18653"/>
          <ac:picMkLst>
            <pc:docMk/>
            <pc:sldMk cId="2482893984" sldId="345"/>
            <ac:picMk id="8" creationId="{367423F2-CE93-8F55-947F-F9736284AC3C}"/>
          </ac:picMkLst>
        </pc:picChg>
      </pc:sldChg>
      <pc:sldChg chg="addSp delSp modSp new mod modAnim">
        <pc:chgData name="Jens Du Four" userId="1ca15b9c-b412-4586-9d52-b6f7e0798091" providerId="ADAL" clId="{E274636D-7824-4DAF-891B-457D4707F378}" dt="2024-05-01T16:18:45.901" v="1069"/>
        <pc:sldMkLst>
          <pc:docMk/>
          <pc:sldMk cId="773681365" sldId="346"/>
        </pc:sldMkLst>
        <pc:spChg chg="mod">
          <ac:chgData name="Jens Du Four" userId="1ca15b9c-b412-4586-9d52-b6f7e0798091" providerId="ADAL" clId="{E274636D-7824-4DAF-891B-457D4707F378}" dt="2024-05-01T16:08:40.710" v="691" actId="20577"/>
          <ac:spMkLst>
            <pc:docMk/>
            <pc:sldMk cId="773681365" sldId="346"/>
            <ac:spMk id="2" creationId="{9AABB97E-A785-7933-D6D7-35B0364EBBA7}"/>
          </ac:spMkLst>
        </pc:spChg>
        <pc:spChg chg="add del">
          <ac:chgData name="Jens Du Four" userId="1ca15b9c-b412-4586-9d52-b6f7e0798091" providerId="ADAL" clId="{E274636D-7824-4DAF-891B-457D4707F378}" dt="2024-05-01T16:10:06.555" v="774" actId="931"/>
          <ac:spMkLst>
            <pc:docMk/>
            <pc:sldMk cId="773681365" sldId="346"/>
            <ac:spMk id="3" creationId="{CBA0A78C-36B2-B93C-6601-EC5FD90EDBE3}"/>
          </ac:spMkLst>
        </pc:spChg>
        <pc:spChg chg="mod">
          <ac:chgData name="Jens Du Four" userId="1ca15b9c-b412-4586-9d52-b6f7e0798091" providerId="ADAL" clId="{E274636D-7824-4DAF-891B-457D4707F378}" dt="2024-05-01T16:09:15.215" v="769" actId="313"/>
          <ac:spMkLst>
            <pc:docMk/>
            <pc:sldMk cId="773681365" sldId="346"/>
            <ac:spMk id="4" creationId="{4726F881-0913-088C-AC6D-2E3E46683052}"/>
          </ac:spMkLst>
        </pc:spChg>
        <pc:spChg chg="add mod">
          <ac:chgData name="Jens Du Four" userId="1ca15b9c-b412-4586-9d52-b6f7e0798091" providerId="ADAL" clId="{E274636D-7824-4DAF-891B-457D4707F378}" dt="2024-05-01T16:09:34.587" v="773"/>
          <ac:spMkLst>
            <pc:docMk/>
            <pc:sldMk cId="773681365" sldId="346"/>
            <ac:spMk id="5" creationId="{97D60231-78C8-FE6F-9A56-DFB4A22307E8}"/>
          </ac:spMkLst>
        </pc:spChg>
        <pc:spChg chg="add mod">
          <ac:chgData name="Jens Du Four" userId="1ca15b9c-b412-4586-9d52-b6f7e0798091" providerId="ADAL" clId="{E274636D-7824-4DAF-891B-457D4707F378}" dt="2024-05-01T16:09:22.699" v="770"/>
          <ac:spMkLst>
            <pc:docMk/>
            <pc:sldMk cId="773681365" sldId="346"/>
            <ac:spMk id="7" creationId="{AD4DA2E3-6EED-5023-74AC-9CEF613ADBF2}"/>
          </ac:spMkLst>
        </pc:spChg>
        <pc:picChg chg="add mod">
          <ac:chgData name="Jens Du Four" userId="1ca15b9c-b412-4586-9d52-b6f7e0798091" providerId="ADAL" clId="{E274636D-7824-4DAF-891B-457D4707F378}" dt="2024-05-01T16:09:22.699" v="770"/>
          <ac:picMkLst>
            <pc:docMk/>
            <pc:sldMk cId="773681365" sldId="346"/>
            <ac:picMk id="6" creationId="{92D50285-2029-D8ED-94EB-8513CB469B3E}"/>
          </ac:picMkLst>
        </pc:picChg>
        <pc:picChg chg="add mod">
          <ac:chgData name="Jens Du Four" userId="1ca15b9c-b412-4586-9d52-b6f7e0798091" providerId="ADAL" clId="{E274636D-7824-4DAF-891B-457D4707F378}" dt="2024-05-01T16:09:22.699" v="770"/>
          <ac:picMkLst>
            <pc:docMk/>
            <pc:sldMk cId="773681365" sldId="346"/>
            <ac:picMk id="8" creationId="{A2C51CFB-BD4D-E0A3-6427-4EDDADFC69E4}"/>
          </ac:picMkLst>
        </pc:picChg>
        <pc:picChg chg="add mod">
          <ac:chgData name="Jens Du Four" userId="1ca15b9c-b412-4586-9d52-b6f7e0798091" providerId="ADAL" clId="{E274636D-7824-4DAF-891B-457D4707F378}" dt="2024-05-01T16:10:31.134" v="781" actId="12788"/>
          <ac:picMkLst>
            <pc:docMk/>
            <pc:sldMk cId="773681365" sldId="346"/>
            <ac:picMk id="10" creationId="{839CB66F-FFCB-D817-4914-AB48D3738364}"/>
          </ac:picMkLst>
        </pc:picChg>
        <pc:picChg chg="add mod">
          <ac:chgData name="Jens Du Four" userId="1ca15b9c-b412-4586-9d52-b6f7e0798091" providerId="ADAL" clId="{E274636D-7824-4DAF-891B-457D4707F378}" dt="2024-05-01T16:10:45.729" v="782" actId="1076"/>
          <ac:picMkLst>
            <pc:docMk/>
            <pc:sldMk cId="773681365" sldId="346"/>
            <ac:picMk id="12" creationId="{4D7A3D9B-A5A1-C506-C571-644A67574159}"/>
          </ac:picMkLst>
        </pc:picChg>
      </pc:sldChg>
      <pc:sldChg chg="addSp delSp modSp add mod modAnim">
        <pc:chgData name="Jens Du Four" userId="1ca15b9c-b412-4586-9d52-b6f7e0798091" providerId="ADAL" clId="{E274636D-7824-4DAF-891B-457D4707F378}" dt="2024-05-01T16:19:54.940" v="1101" actId="20577"/>
        <pc:sldMkLst>
          <pc:docMk/>
          <pc:sldMk cId="599503924" sldId="347"/>
        </pc:sldMkLst>
        <pc:spChg chg="del">
          <ac:chgData name="Jens Du Four" userId="1ca15b9c-b412-4586-9d52-b6f7e0798091" providerId="ADAL" clId="{E274636D-7824-4DAF-891B-457D4707F378}" dt="2024-05-01T16:16:53.651" v="894" actId="931"/>
          <ac:spMkLst>
            <pc:docMk/>
            <pc:sldMk cId="599503924" sldId="347"/>
            <ac:spMk id="3" creationId="{B545CC33-758A-BA6C-EAD2-308392CA0B03}"/>
          </ac:spMkLst>
        </pc:spChg>
        <pc:spChg chg="mod">
          <ac:chgData name="Jens Du Four" userId="1ca15b9c-b412-4586-9d52-b6f7e0798091" providerId="ADAL" clId="{E274636D-7824-4DAF-891B-457D4707F378}" dt="2024-05-01T16:19:54.940" v="1101" actId="20577"/>
          <ac:spMkLst>
            <pc:docMk/>
            <pc:sldMk cId="599503924" sldId="347"/>
            <ac:spMk id="4" creationId="{925643F9-BD58-C944-84EF-6E4D1B0811CB}"/>
          </ac:spMkLst>
        </pc:spChg>
        <pc:picChg chg="add mod">
          <ac:chgData name="Jens Du Four" userId="1ca15b9c-b412-4586-9d52-b6f7e0798091" providerId="ADAL" clId="{E274636D-7824-4DAF-891B-457D4707F378}" dt="2024-05-01T16:16:56.829" v="897" actId="18653"/>
          <ac:picMkLst>
            <pc:docMk/>
            <pc:sldMk cId="599503924" sldId="347"/>
            <ac:picMk id="6" creationId="{C827A8AF-F3C8-A508-0278-C0A1DDBB2DEC}"/>
          </ac:picMkLst>
        </pc:picChg>
        <pc:picChg chg="add mod">
          <ac:chgData name="Jens Du Four" userId="1ca15b9c-b412-4586-9d52-b6f7e0798091" providerId="ADAL" clId="{E274636D-7824-4DAF-891B-457D4707F378}" dt="2024-05-01T16:18:18.451" v="1066" actId="1076"/>
          <ac:picMkLst>
            <pc:docMk/>
            <pc:sldMk cId="599503924" sldId="347"/>
            <ac:picMk id="8" creationId="{C4D4CAFA-A2A1-FB5F-592C-7C0722E269FF}"/>
          </ac:picMkLst>
        </pc:picChg>
      </pc:sldChg>
      <pc:sldChg chg="addSp delSp modSp add mod modAnim">
        <pc:chgData name="Jens Du Four" userId="1ca15b9c-b412-4586-9d52-b6f7e0798091" providerId="ADAL" clId="{E274636D-7824-4DAF-891B-457D4707F378}" dt="2024-05-01T16:21:56.235" v="1152"/>
        <pc:sldMkLst>
          <pc:docMk/>
          <pc:sldMk cId="4208601201" sldId="348"/>
        </pc:sldMkLst>
        <pc:spChg chg="del">
          <ac:chgData name="Jens Du Four" userId="1ca15b9c-b412-4586-9d52-b6f7e0798091" providerId="ADAL" clId="{E274636D-7824-4DAF-891B-457D4707F378}" dt="2024-05-01T16:21:18.779" v="1141" actId="931"/>
          <ac:spMkLst>
            <pc:docMk/>
            <pc:sldMk cId="4208601201" sldId="348"/>
            <ac:spMk id="3" creationId="{B545CC33-758A-BA6C-EAD2-308392CA0B03}"/>
          </ac:spMkLst>
        </pc:spChg>
        <pc:spChg chg="mod">
          <ac:chgData name="Jens Du Four" userId="1ca15b9c-b412-4586-9d52-b6f7e0798091" providerId="ADAL" clId="{E274636D-7824-4DAF-891B-457D4707F378}" dt="2024-05-01T16:20:42.737" v="1140" actId="14"/>
          <ac:spMkLst>
            <pc:docMk/>
            <pc:sldMk cId="4208601201" sldId="348"/>
            <ac:spMk id="4" creationId="{925643F9-BD58-C944-84EF-6E4D1B0811CB}"/>
          </ac:spMkLst>
        </pc:spChg>
        <pc:picChg chg="add mod">
          <ac:chgData name="Jens Du Four" userId="1ca15b9c-b412-4586-9d52-b6f7e0798091" providerId="ADAL" clId="{E274636D-7824-4DAF-891B-457D4707F378}" dt="2024-05-01T16:21:21.609" v="1144" actId="18653"/>
          <ac:picMkLst>
            <pc:docMk/>
            <pc:sldMk cId="4208601201" sldId="348"/>
            <ac:picMk id="6" creationId="{A4B713A1-92BB-08D8-B95C-16D5BD33327C}"/>
          </ac:picMkLst>
        </pc:picChg>
        <pc:picChg chg="add mod">
          <ac:chgData name="Jens Du Four" userId="1ca15b9c-b412-4586-9d52-b6f7e0798091" providerId="ADAL" clId="{E274636D-7824-4DAF-891B-457D4707F378}" dt="2024-05-01T16:21:43.039" v="1149" actId="1076"/>
          <ac:picMkLst>
            <pc:docMk/>
            <pc:sldMk cId="4208601201" sldId="348"/>
            <ac:picMk id="8" creationId="{0E2B9884-8D06-2915-876C-444ED7874CA5}"/>
          </ac:picMkLst>
        </pc:picChg>
      </pc:sldChg>
      <pc:sldChg chg="addSp delSp modSp new mod modClrScheme chgLayout">
        <pc:chgData name="Jens Du Four" userId="1ca15b9c-b412-4586-9d52-b6f7e0798091" providerId="ADAL" clId="{E274636D-7824-4DAF-891B-457D4707F378}" dt="2024-05-01T16:23:09.733" v="1160" actId="26606"/>
        <pc:sldMkLst>
          <pc:docMk/>
          <pc:sldMk cId="4166208063" sldId="349"/>
        </pc:sldMkLst>
        <pc:spChg chg="del">
          <ac:chgData name="Jens Du Four" userId="1ca15b9c-b412-4586-9d52-b6f7e0798091" providerId="ADAL" clId="{E274636D-7824-4DAF-891B-457D4707F378}" dt="2024-05-01T16:22:27.468" v="1158" actId="700"/>
          <ac:spMkLst>
            <pc:docMk/>
            <pc:sldMk cId="4166208063" sldId="349"/>
            <ac:spMk id="2" creationId="{D3037F65-742D-12F3-8564-FF5BE95F7C71}"/>
          </ac:spMkLst>
        </pc:spChg>
        <pc:spChg chg="mod ord">
          <ac:chgData name="Jens Du Four" userId="1ca15b9c-b412-4586-9d52-b6f7e0798091" providerId="ADAL" clId="{E274636D-7824-4DAF-891B-457D4707F378}" dt="2024-05-01T16:23:09.733" v="1160" actId="26606"/>
          <ac:spMkLst>
            <pc:docMk/>
            <pc:sldMk cId="4166208063" sldId="349"/>
            <ac:spMk id="3" creationId="{9A4C680F-E38A-CA5C-D7AB-7DB9C82C1A1A}"/>
          </ac:spMkLst>
        </pc:spChg>
        <pc:picChg chg="add mod">
          <ac:chgData name="Jens Du Four" userId="1ca15b9c-b412-4586-9d52-b6f7e0798091" providerId="ADAL" clId="{E274636D-7824-4DAF-891B-457D4707F378}" dt="2024-05-01T16:23:09.733" v="1160" actId="26606"/>
          <ac:picMkLst>
            <pc:docMk/>
            <pc:sldMk cId="4166208063" sldId="349"/>
            <ac:picMk id="1026" creationId="{62F70476-3F44-FD5D-C156-2520103DE04E}"/>
          </ac:picMkLst>
        </pc:picChg>
      </pc:sldChg>
      <pc:sldChg chg="addSp modSp new mod modClrScheme chgLayout">
        <pc:chgData name="Jens Du Four" userId="1ca15b9c-b412-4586-9d52-b6f7e0798091" providerId="ADAL" clId="{E274636D-7824-4DAF-891B-457D4707F378}" dt="2024-05-01T16:24:36.684" v="1166" actId="26606"/>
        <pc:sldMkLst>
          <pc:docMk/>
          <pc:sldMk cId="2687990246" sldId="350"/>
        </pc:sldMkLst>
        <pc:spChg chg="mod">
          <ac:chgData name="Jens Du Four" userId="1ca15b9c-b412-4586-9d52-b6f7e0798091" providerId="ADAL" clId="{E274636D-7824-4DAF-891B-457D4707F378}" dt="2024-05-01T16:24:36.684" v="1166" actId="26606"/>
          <ac:spMkLst>
            <pc:docMk/>
            <pc:sldMk cId="2687990246" sldId="350"/>
            <ac:spMk id="2" creationId="{06B9D080-F063-FCBC-0CF2-C88F9CD17FF0}"/>
          </ac:spMkLst>
        </pc:spChg>
        <pc:picChg chg="add mod">
          <ac:chgData name="Jens Du Four" userId="1ca15b9c-b412-4586-9d52-b6f7e0798091" providerId="ADAL" clId="{E274636D-7824-4DAF-891B-457D4707F378}" dt="2024-05-01T16:24:36.684" v="1166" actId="26606"/>
          <ac:picMkLst>
            <pc:docMk/>
            <pc:sldMk cId="2687990246" sldId="350"/>
            <ac:picMk id="2050" creationId="{F049B67E-313C-7E5C-D8AC-BDD1C51FD69E}"/>
          </ac:picMkLst>
        </pc:picChg>
      </pc:sldChg>
      <pc:sldChg chg="addSp delSp modSp new mod ord modClrScheme chgLayout">
        <pc:chgData name="Jens Du Four" userId="1ca15b9c-b412-4586-9d52-b6f7e0798091" providerId="ADAL" clId="{E274636D-7824-4DAF-891B-457D4707F378}" dt="2024-05-06T10:04:19.486" v="1310" actId="26606"/>
        <pc:sldMkLst>
          <pc:docMk/>
          <pc:sldMk cId="1573179032" sldId="351"/>
        </pc:sldMkLst>
        <pc:spChg chg="del">
          <ac:chgData name="Jens Du Four" userId="1ca15b9c-b412-4586-9d52-b6f7e0798091" providerId="ADAL" clId="{E274636D-7824-4DAF-891B-457D4707F378}" dt="2024-05-06T10:04:19.486" v="1310" actId="26606"/>
          <ac:spMkLst>
            <pc:docMk/>
            <pc:sldMk cId="1573179032" sldId="351"/>
            <ac:spMk id="2" creationId="{0E4F184F-64E9-51F5-41EE-14642D3EC2A6}"/>
          </ac:spMkLst>
        </pc:spChg>
        <pc:spChg chg="del">
          <ac:chgData name="Jens Du Four" userId="1ca15b9c-b412-4586-9d52-b6f7e0798091" providerId="ADAL" clId="{E274636D-7824-4DAF-891B-457D4707F378}" dt="2024-05-06T10:04:19.486" v="1310" actId="26606"/>
          <ac:spMkLst>
            <pc:docMk/>
            <pc:sldMk cId="1573179032" sldId="351"/>
            <ac:spMk id="3" creationId="{1CC9B721-F407-C5E2-546F-51DFFF73AADF}"/>
          </ac:spMkLst>
        </pc:spChg>
        <pc:spChg chg="del">
          <ac:chgData name="Jens Du Four" userId="1ca15b9c-b412-4586-9d52-b6f7e0798091" providerId="ADAL" clId="{E274636D-7824-4DAF-891B-457D4707F378}" dt="2024-05-06T10:04:19.486" v="1310" actId="26606"/>
          <ac:spMkLst>
            <pc:docMk/>
            <pc:sldMk cId="1573179032" sldId="351"/>
            <ac:spMk id="4" creationId="{CE2C4779-E5FF-AE65-F965-E53AA6024D2A}"/>
          </ac:spMkLst>
        </pc:spChg>
        <pc:spChg chg="add mod">
          <ac:chgData name="Jens Du Four" userId="1ca15b9c-b412-4586-9d52-b6f7e0798091" providerId="ADAL" clId="{E274636D-7824-4DAF-891B-457D4707F378}" dt="2024-05-06T10:04:19.486" v="1310" actId="26606"/>
          <ac:spMkLst>
            <pc:docMk/>
            <pc:sldMk cId="1573179032" sldId="351"/>
            <ac:spMk id="1031" creationId="{B7FCAFD6-D6C8-639D-AE38-68108E02CD7E}"/>
          </ac:spMkLst>
        </pc:spChg>
        <pc:picChg chg="add mod">
          <ac:chgData name="Jens Du Four" userId="1ca15b9c-b412-4586-9d52-b6f7e0798091" providerId="ADAL" clId="{E274636D-7824-4DAF-891B-457D4707F378}" dt="2024-05-06T10:04:19.486" v="1310" actId="26606"/>
          <ac:picMkLst>
            <pc:docMk/>
            <pc:sldMk cId="1573179032" sldId="351"/>
            <ac:picMk id="1026" creationId="{4B39718B-9996-497A-55A5-B56DBB42151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BDAD7-3D1D-48FD-A6CA-C688EDFDC4EB}" type="datetimeFigureOut">
              <a:t>6/05/2024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0D9998-DA2D-4645-9D68-9193AE2FFDEA}" type="slidenum"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51379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D9998-DA2D-4645-9D68-9193AE2FFDE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62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D2D0CE"/>
                </a:solidFill>
                <a:effectLst/>
                <a:latin typeface="-apple-system"/>
              </a:rPr>
              <a:t>Introduction (5 minutes)</a:t>
            </a:r>
            <a:endParaRPr lang="en-US" b="0" i="0" dirty="0">
              <a:solidFill>
                <a:srgbClr val="D2D0C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2D0CE"/>
                </a:solidFill>
                <a:effectLst/>
                <a:latin typeface="-apple-system"/>
              </a:rPr>
              <a:t>Welcome and session objectives.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2D0CE"/>
                </a:solidFill>
                <a:effectLst/>
                <a:latin typeface="-apple-system"/>
              </a:rPr>
              <a:t>Briefly introduce the problem of over-privileged users and the risks of local admin rights.</a:t>
            </a:r>
          </a:p>
          <a:p>
            <a:pPr algn="l"/>
            <a:r>
              <a:rPr lang="en-US" b="1" i="0" dirty="0">
                <a:solidFill>
                  <a:srgbClr val="D2D0CE"/>
                </a:solidFill>
                <a:effectLst/>
                <a:latin typeface="-apple-system"/>
              </a:rPr>
              <a:t>Understanding the Risks (10 minutes)</a:t>
            </a:r>
            <a:endParaRPr lang="en-US" b="0" i="0" dirty="0">
              <a:solidFill>
                <a:srgbClr val="D2D0C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2D0CE"/>
                </a:solidFill>
                <a:effectLst/>
                <a:latin typeface="-apple-system"/>
              </a:rPr>
              <a:t>Discuss the common challenges and security risks associated with local admin rights.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2D0CE"/>
                </a:solidFill>
                <a:effectLst/>
                <a:latin typeface="-apple-system"/>
              </a:rPr>
              <a:t>Share statistics or stories of security breaches due to excessive privileges.</a:t>
            </a:r>
          </a:p>
          <a:p>
            <a:pPr algn="l"/>
            <a:r>
              <a:rPr lang="en-US" b="1" i="0" dirty="0">
                <a:solidFill>
                  <a:srgbClr val="D2D0CE"/>
                </a:solidFill>
                <a:effectLst/>
                <a:latin typeface="-apple-system"/>
              </a:rPr>
              <a:t>Intune Suite Overview (10 minutes)</a:t>
            </a:r>
            <a:endParaRPr lang="en-US" b="0" i="0" dirty="0">
              <a:solidFill>
                <a:srgbClr val="D2D0C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2D0CE"/>
                </a:solidFill>
                <a:effectLst/>
                <a:latin typeface="-apple-system"/>
              </a:rPr>
              <a:t>Introduce Microsoft Intune Suite as a solution for managing and securing devices.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2D0CE"/>
                </a:solidFill>
                <a:effectLst/>
                <a:latin typeface="-apple-system"/>
              </a:rPr>
              <a:t>Highlight its role in endpoint privilege management.</a:t>
            </a:r>
          </a:p>
          <a:p>
            <a:pPr algn="l"/>
            <a:r>
              <a:rPr lang="en-US" b="1" i="0" dirty="0">
                <a:solidFill>
                  <a:srgbClr val="D2D0CE"/>
                </a:solidFill>
                <a:effectLst/>
                <a:latin typeface="-apple-system"/>
              </a:rPr>
              <a:t>Endpoint Privilege Management (EPM) (10 minutes)</a:t>
            </a:r>
            <a:endParaRPr lang="en-US" b="0" i="0" dirty="0">
              <a:solidFill>
                <a:srgbClr val="D2D0C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2D0CE"/>
                </a:solidFill>
                <a:effectLst/>
                <a:latin typeface="-apple-system"/>
              </a:rPr>
              <a:t>Explain what EPM is and how it enhances security.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2D0CE"/>
                </a:solidFill>
                <a:effectLst/>
                <a:latin typeface="-apple-system"/>
              </a:rPr>
              <a:t>Discuss how EPM can eliminate the need for local administrators.</a:t>
            </a:r>
          </a:p>
          <a:p>
            <a:pPr algn="l"/>
            <a:r>
              <a:rPr lang="en-US" b="1" i="0" dirty="0">
                <a:solidFill>
                  <a:srgbClr val="D2D0CE"/>
                </a:solidFill>
                <a:effectLst/>
                <a:latin typeface="-apple-system"/>
              </a:rPr>
              <a:t>Elevation Types (10 minutes)</a:t>
            </a:r>
            <a:endParaRPr lang="en-US" b="0" i="0" dirty="0">
              <a:solidFill>
                <a:srgbClr val="D2D0C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2D0CE"/>
                </a:solidFill>
                <a:effectLst/>
                <a:latin typeface="-apple-system"/>
              </a:rPr>
              <a:t>Delve into the three elevation types: automatic, user-confirmed, and support-approved.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2D0CE"/>
                </a:solidFill>
                <a:effectLst/>
                <a:latin typeface="-apple-system"/>
              </a:rPr>
              <a:t>Provide examples or scenarios for each type.</a:t>
            </a:r>
          </a:p>
          <a:p>
            <a:pPr algn="l"/>
            <a:r>
              <a:rPr lang="en-US" b="1" i="0" dirty="0">
                <a:solidFill>
                  <a:srgbClr val="D2D0CE"/>
                </a:solidFill>
                <a:effectLst/>
                <a:latin typeface="-apple-system"/>
              </a:rPr>
              <a:t>Demos (10 minutes)</a:t>
            </a:r>
            <a:endParaRPr lang="en-US" b="0" i="0" dirty="0">
              <a:solidFill>
                <a:srgbClr val="D2D0C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2D0CE"/>
                </a:solidFill>
                <a:effectLst/>
                <a:latin typeface="-apple-system"/>
              </a:rPr>
              <a:t>Live demonstrations of EPM in action.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2D0CE"/>
                </a:solidFill>
                <a:effectLst/>
                <a:latin typeface="-apple-system"/>
              </a:rPr>
              <a:t>Show how to set up each elevation type in Intune.</a:t>
            </a:r>
          </a:p>
          <a:p>
            <a:pPr algn="l"/>
            <a:r>
              <a:rPr lang="en-US" b="1" i="0" dirty="0">
                <a:solidFill>
                  <a:srgbClr val="D2D0CE"/>
                </a:solidFill>
                <a:effectLst/>
                <a:latin typeface="-apple-system"/>
              </a:rPr>
              <a:t>Q&amp;A and Closing (5 minutes)</a:t>
            </a:r>
            <a:endParaRPr lang="en-US" b="0" i="0" dirty="0">
              <a:solidFill>
                <a:srgbClr val="D2D0C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2D0CE"/>
                </a:solidFill>
                <a:effectLst/>
                <a:latin typeface="-apple-system"/>
              </a:rPr>
              <a:t>Open the floor for questions.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2D0CE"/>
                </a:solidFill>
                <a:effectLst/>
                <a:latin typeface="-apple-system"/>
              </a:rPr>
              <a:t>Summarize key takeaways and thank attendees for their participation.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D9998-DA2D-4645-9D68-9193AE2FFDEA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54185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sign&#10;&#10;Description automatically generated">
            <a:extLst>
              <a:ext uri="{FF2B5EF4-FFF2-40B4-BE49-F238E27FC236}">
                <a16:creationId xmlns:a16="http://schemas.microsoft.com/office/drawing/2014/main" id="{CC331EB7-4907-3B50-726B-D3FD905E0B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20AF0D9-129F-44DC-ACEA-BB5AB149AB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8834" y="5708569"/>
            <a:ext cx="9144000" cy="52508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523735-A4D6-4092-A7B8-F3632A429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8834" y="4734692"/>
            <a:ext cx="9144000" cy="935091"/>
          </a:xfrm>
        </p:spPr>
        <p:txBody>
          <a:bodyPr anchor="b"/>
          <a:lstStyle>
            <a:lvl1pPr algn="ctr">
              <a:defRPr sz="6000">
                <a:solidFill>
                  <a:srgbClr val="E42D3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3554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5F7B3-E3A1-410E-8E00-6D288943D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5E179A-B69C-4BA3-A22A-60C8E4E8F4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4E896-848B-4828-9663-0833F8275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876BD-CA95-4813-B823-2C7AE2FEDBDC}" type="datetimeFigureOut">
              <a:rPr lang="en-GB" smtClean="0"/>
              <a:t>06/05/2024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E678C-5E1F-4A5F-81D1-60EB89A25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91EC3-C11B-4453-8AD0-3B0834D23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3C2F-F42A-4E8A-B746-2EEB88A726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047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5BCAE8-17D3-4D6B-9FC9-968C438F08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EC0537-3F43-47F1-A33B-87CAEAF7E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7D28D-7F7F-4A1B-B000-10AC17FFF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876BD-CA95-4813-B823-2C7AE2FEDBDC}" type="datetimeFigureOut">
              <a:rPr lang="en-GB" smtClean="0"/>
              <a:t>06/05/2024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EF8DD-B34C-40FD-93C1-484F62BD6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50A5B-0546-423D-BEBD-970CBA662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3C2F-F42A-4E8A-B746-2EEB88A726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029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9151E-C327-42F9-8EA5-95CBBC5B1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Rye" panose="020E0803070500060000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08C71-96AB-4A29-8CF1-28E3CFEE4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3331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55BD6-6C52-4813-A06D-4AC4718C5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BA9EF9-DCF4-4385-8D4F-71BE838CB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974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7DA3-71FA-4000-8469-F49B18735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4AB1F-3C12-4BED-AF6F-2ED84F6F04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C20152-7D1B-423B-ACF1-6F3B4992CC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460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67F4A-9DB9-44F4-965D-58EA9369E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76EDE4-132A-4068-9D14-DE6B49691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4F9248-F928-43F3-9A36-9114A765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00EE25-BD82-4681-B589-D2BC75A56D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B44280-BD82-4C0B-AAC8-1967B752C9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1176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18DCD-12E0-41A0-A090-11A4784B0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50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9B6704-F12D-4F4E-95F3-085594D9A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876BD-CA95-4813-B823-2C7AE2FEDBDC}" type="datetimeFigureOut">
              <a:rPr lang="en-GB" smtClean="0"/>
              <a:t>06/05/2024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953045-C39A-461A-9FA8-4CD0D2C1B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E7230-C3F4-4FCF-959C-12F6302EF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3C2F-F42A-4E8A-B746-2EEB88A726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33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AA6CA-E608-47FA-B6E0-E158D9703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ACF63-8512-40D1-AB8A-8BED25A35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BC7B58-BEFB-45AF-8DDF-A56D1755DB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453A98-3C7F-4DA2-950A-2C221C9E7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876BD-CA95-4813-B823-2C7AE2FEDBDC}" type="datetimeFigureOut">
              <a:rPr lang="en-GB" smtClean="0"/>
              <a:t>06/05/2024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6C0346-DAA3-47A3-B813-8AAEE9FBC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358B08-22E9-4E68-B75C-7AEAD6A7B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3C2F-F42A-4E8A-B746-2EEB88A726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498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5B9CD-9D91-43F9-91F0-10B91CA0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4A51FF-87E5-4130-A6A9-60B3B95385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5FCC86-FF3D-4285-AF29-F7222A94BC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D8E4A1-3D74-4E93-BEAD-54F93DCFF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876BD-CA95-4813-B823-2C7AE2FEDBDC}" type="datetimeFigureOut">
              <a:rPr lang="en-GB" smtClean="0"/>
              <a:t>06/05/2024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42D188-45B6-4FCF-A116-0135AABFB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CB3D74-878C-4525-B66F-2D81B282A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3C2F-F42A-4E8A-B746-2EEB88A726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0817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AD9E2B-04DA-4EC6-8EC1-65F963C6F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674D53-D351-416D-911A-08B814039E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B8D8C-25C6-409D-9E29-29208D1CDE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876BD-CA95-4813-B823-2C7AE2FEDBDC}" type="datetimeFigureOut">
              <a:rPr lang="en-GB" smtClean="0"/>
              <a:t>06/05/2024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6FC6B-04BB-4453-A8B1-BEFA55DC1F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4BBA0-D58D-484C-985A-E2559FFFDC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43C2F-F42A-4E8A-B746-2EEB88A7266D}" type="slidenum">
              <a:rPr lang="en-GB" smtClean="0"/>
              <a:t>‹#›</a:t>
            </a:fld>
            <a:endParaRPr lang="en-GB"/>
          </a:p>
        </p:txBody>
      </p:sp>
      <p:pic>
        <p:nvPicPr>
          <p:cNvPr id="11" name="Picture 10" descr="A black and orange striped background&#10;&#10;Description automatically generated">
            <a:extLst>
              <a:ext uri="{FF2B5EF4-FFF2-40B4-BE49-F238E27FC236}">
                <a16:creationId xmlns:a16="http://schemas.microsoft.com/office/drawing/2014/main" id="{5ED6F9B6-61BB-5B3A-55DD-8381D9EA775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64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F1AB8-88B8-4F20-A7F8-41F76EF94E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E42D30"/>
                </a:solidFill>
              </a:rPr>
              <a:t>Admin Bouncers</a:t>
            </a:r>
            <a:endParaRPr lang="en-GB" dirty="0">
              <a:solidFill>
                <a:srgbClr val="E42D30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B79AAA2-F935-74F9-BF6E-EB6C451D00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How Endpoint Privilege Management Keeps Your Local Admin Party Exclusive!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27914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2C54D-82BC-3579-3591-A70D2FD74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Fine, what can I work with?</a:t>
            </a:r>
            <a:endParaRPr lang="nl-BE" dirty="0"/>
          </a:p>
        </p:txBody>
      </p:sp>
      <p:pic>
        <p:nvPicPr>
          <p:cNvPr id="6" name="Picture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C827A8AF-F3C8-A508-0278-C0A1DDBB2DE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482" b="-29482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5643F9-BD58-C944-84EF-6E4D1B0811C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Automatic elevation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b="1" u="sng" dirty="0"/>
              <a:t>User-confirmed elevation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rgbClr val="FF0000"/>
                </a:solidFill>
              </a:rPr>
              <a:t>Audit trail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rgbClr val="FF0000"/>
                </a:solidFill>
              </a:rPr>
              <a:t>Additional controls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rgbClr val="FF0000"/>
                </a:solidFill>
              </a:rPr>
              <a:t>Only a constrained set of binaries can be elevated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rgbClr val="FF0000"/>
                </a:solidFill>
              </a:rPr>
              <a:t>Bouncers check the guest list!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Support-approved elevation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4D4CAFA-A2A1-FB5F-592C-7C0722E26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31" y="1538522"/>
            <a:ext cx="3885714" cy="3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0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2C54D-82BC-3579-3591-A70D2FD74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Fine, what can I work with?</a:t>
            </a:r>
            <a:endParaRPr lang="nl-BE" dirty="0"/>
          </a:p>
        </p:txBody>
      </p:sp>
      <p:pic>
        <p:nvPicPr>
          <p:cNvPr id="6" name="Picture Placeholder 5" descr="A white rectangular box with purple text&#10;&#10;Description automatically generated">
            <a:extLst>
              <a:ext uri="{FF2B5EF4-FFF2-40B4-BE49-F238E27FC236}">
                <a16:creationId xmlns:a16="http://schemas.microsoft.com/office/drawing/2014/main" id="{A4B713A1-92BB-08D8-B95C-16D5BD33327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8702" b="-218702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5643F9-BD58-C944-84EF-6E4D1B0811C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Automatic elevation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User-confirmed elevation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b="1" u="sng" dirty="0"/>
              <a:t>Support-approved elevation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rgbClr val="FF0000"/>
                </a:solidFill>
              </a:rPr>
              <a:t>Audit trail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rgbClr val="FF0000"/>
                </a:solidFill>
              </a:rPr>
              <a:t>Bouncers can approve uninvited guests!</a:t>
            </a:r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E2B9884-8D06-2915-876C-444ED7874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288" y="797210"/>
            <a:ext cx="5400000" cy="525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601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4C680F-E38A-CA5C-D7AB-7DB9C82C1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Pudding time!</a:t>
            </a:r>
            <a:endParaRPr lang="nl-BE" dirty="0"/>
          </a:p>
        </p:txBody>
      </p:sp>
      <p:pic>
        <p:nvPicPr>
          <p:cNvPr id="1026" name="Picture 2" descr="Ice Cream Yes GIF by Tesco">
            <a:extLst>
              <a:ext uri="{FF2B5EF4-FFF2-40B4-BE49-F238E27FC236}">
                <a16:creationId xmlns:a16="http://schemas.microsoft.com/office/drawing/2014/main" id="{62F70476-3F44-FD5D-C156-2520103DE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0331" y="1825625"/>
            <a:ext cx="4351338" cy="435133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166208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9D080-F063-FCBC-0CF2-C88F9CD17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Q&amp;A</a:t>
            </a:r>
            <a:endParaRPr lang="nl-BE" dirty="0"/>
          </a:p>
        </p:txBody>
      </p:sp>
      <p:pic>
        <p:nvPicPr>
          <p:cNvPr id="2050" name="Picture 2" descr="Happy Season 17 GIF by The Simpsons">
            <a:extLst>
              <a:ext uri="{FF2B5EF4-FFF2-40B4-BE49-F238E27FC236}">
                <a16:creationId xmlns:a16="http://schemas.microsoft.com/office/drawing/2014/main" id="{F049B67E-313C-7E5C-D8AC-BDD1C51FD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11135" y="1825625"/>
            <a:ext cx="5769729" cy="435133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687990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1B562-6537-DF6A-3BB6-E87912B9F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Agenda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E335EF8-0EB1-4717-C8DE-D710A8125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What exactly is the problem? </a:t>
            </a:r>
          </a:p>
          <a:p>
            <a:r>
              <a:rPr lang="en-US" dirty="0"/>
              <a:t>Who is this Suite guy? </a:t>
            </a:r>
          </a:p>
          <a:p>
            <a:r>
              <a:rPr lang="en-US" dirty="0"/>
              <a:t>EPM, wasn’t that Entra Permission Management?</a:t>
            </a:r>
          </a:p>
          <a:p>
            <a:r>
              <a:rPr lang="en-US" dirty="0"/>
              <a:t>Fine, what can I work with? </a:t>
            </a:r>
          </a:p>
          <a:p>
            <a:r>
              <a:rPr lang="en-US" dirty="0"/>
              <a:t>Pudding time!</a:t>
            </a:r>
          </a:p>
          <a:p>
            <a:r>
              <a:rPr lang="en-US" dirty="0"/>
              <a:t>Q&amp;A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0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2DFC5C-CD7F-19ED-9E81-96E36BBED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pic>
        <p:nvPicPr>
          <p:cNvPr id="3" name="Picture Placeholder 2" descr="A person standing next to a wall with a stuffed animal&#10;&#10;Description automatically generated">
            <a:extLst>
              <a:ext uri="{FF2B5EF4-FFF2-40B4-BE49-F238E27FC236}">
                <a16:creationId xmlns:a16="http://schemas.microsoft.com/office/drawing/2014/main" id="{5E47B48C-99AC-8693-F2D5-36E4DE79B71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0" t="10520" r="20390" b="10520"/>
          <a:stretch/>
        </p:blipFill>
        <p:spPr>
          <a:xfrm rot="5400000">
            <a:off x="5832475" y="987426"/>
            <a:ext cx="4873625" cy="4873625"/>
          </a:xfrm>
          <a:prstGeom prst="ellipse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BB5D58-B14C-4DFA-06F2-94E0DEC1517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Jens Du Four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Linkedin.com/in/</a:t>
            </a:r>
            <a:r>
              <a:rPr lang="en-US" dirty="0" err="1">
                <a:solidFill>
                  <a:srgbClr val="FF0000"/>
                </a:solidFill>
              </a:rPr>
              <a:t>jensdufour</a:t>
            </a:r>
            <a:endParaRPr lang="en-US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Jensdufour.be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Endpoint TS @ Microsoft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Traveler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Musician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Beekeeper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383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>
            <a:extLst>
              <a:ext uri="{FF2B5EF4-FFF2-40B4-BE49-F238E27FC236}">
                <a16:creationId xmlns:a16="http://schemas.microsoft.com/office/drawing/2014/main" id="{B7FCAFD6-D6C8-639D-AE38-68108E02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1026" name="Picture 2" descr="Wedding Crashers Movie GIF by filmeditor">
            <a:extLst>
              <a:ext uri="{FF2B5EF4-FFF2-40B4-BE49-F238E27FC236}">
                <a16:creationId xmlns:a16="http://schemas.microsoft.com/office/drawing/2014/main" id="{4B39718B-9996-497A-55A5-B56DBB42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95108" y="1825625"/>
            <a:ext cx="5801784" cy="4351338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179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4C498-EA6E-971E-0720-1A6BE3059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problem?</a:t>
            </a:r>
            <a:endParaRPr lang="nl-BE" dirty="0"/>
          </a:p>
        </p:txBody>
      </p:sp>
      <p:pic>
        <p:nvPicPr>
          <p:cNvPr id="5" name="Content Placeholder 4" descr="A cartoon of a castle with Amsterdamse Poort, Haarlem in the background&#10;&#10;Description automatically generated">
            <a:extLst>
              <a:ext uri="{FF2B5EF4-FFF2-40B4-BE49-F238E27FC236}">
                <a16:creationId xmlns:a16="http://schemas.microsoft.com/office/drawing/2014/main" id="{DFA239A1-F948-6EAE-2090-DE4C9A27C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475" y="987425"/>
            <a:ext cx="4873625" cy="487362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0FB301-FAC8-3734-7861-BCFC35531FE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All-powerful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Pass-the-hash attacks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Lateral movement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Common passwords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Lack of visibility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40869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DAA6E-099E-299D-ECEC-34F620152839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Who is this Suite guy? </a:t>
            </a:r>
            <a:endParaRPr lang="nl-BE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AC724AC-D68F-710B-41EB-81B151B4AF01}"/>
              </a:ext>
            </a:extLst>
          </p:cNvPr>
          <p:cNvGrpSpPr/>
          <p:nvPr/>
        </p:nvGrpSpPr>
        <p:grpSpPr>
          <a:xfrm>
            <a:off x="1279705" y="1831233"/>
            <a:ext cx="3843414" cy="3195535"/>
            <a:chOff x="1279705" y="1858876"/>
            <a:chExt cx="3843414" cy="3195535"/>
          </a:xfrm>
        </p:grpSpPr>
        <p:sp>
          <p:nvSpPr>
            <p:cNvPr id="4" name="Round Same Side Corner Rectangle 44">
              <a:extLst>
                <a:ext uri="{FF2B5EF4-FFF2-40B4-BE49-F238E27FC236}">
                  <a16:creationId xmlns:a16="http://schemas.microsoft.com/office/drawing/2014/main" id="{5C462CB6-07B8-A56F-4951-CCF8A7B36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9705" y="2070583"/>
              <a:ext cx="3843414" cy="2983828"/>
            </a:xfrm>
            <a:prstGeom prst="round2SameRect">
              <a:avLst>
                <a:gd name="adj1" fmla="val 7886"/>
                <a:gd name="adj2" fmla="val 9044"/>
              </a:avLst>
            </a:prstGeom>
            <a:noFill/>
            <a:ln w="19050">
              <a:solidFill>
                <a:srgbClr val="E42D3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8E2C8CF-B104-5326-AB6E-2B148E42D7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537450" y="2854385"/>
              <a:ext cx="3346066" cy="0"/>
            </a:xfrm>
            <a:prstGeom prst="line">
              <a:avLst/>
            </a:prstGeom>
            <a:ln w="15875">
              <a:solidFill>
                <a:srgbClr val="E42D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ound Single Corner Rectangle 26">
              <a:extLst>
                <a:ext uri="{FF2B5EF4-FFF2-40B4-BE49-F238E27FC236}">
                  <a16:creationId xmlns:a16="http://schemas.microsoft.com/office/drawing/2014/main" id="{E70F4E39-B7C5-60C9-F6F7-85EBDF858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flipH="1">
              <a:off x="1537444" y="1858876"/>
              <a:ext cx="3346069" cy="404286"/>
            </a:xfrm>
            <a:prstGeom prst="roundRect">
              <a:avLst/>
            </a:prstGeom>
            <a:solidFill>
              <a:srgbClr val="E52D30"/>
            </a:solidFill>
            <a:ln>
              <a:solidFill>
                <a:srgbClr val="E42D3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FFFFFF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Intune Plan 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38CBC33-1945-4E8F-278F-95E6A3E895AC}"/>
                </a:ext>
              </a:extLst>
            </p:cNvPr>
            <p:cNvSpPr txBox="1"/>
            <p:nvPr/>
          </p:nvSpPr>
          <p:spPr>
            <a:xfrm>
              <a:off x="1636664" y="2348444"/>
              <a:ext cx="3207735" cy="4826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Segoe UI" panose="020B0502040204020203" pitchFamily="34" charset="0"/>
                </a:rPr>
                <a:t>Included in EMS E3 or  Microsoft 365 E3, ME5, F1, F3, and Business Premium plans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DAB6DED-0659-6712-24B4-FDBEFC86348C}"/>
                </a:ext>
              </a:extLst>
            </p:cNvPr>
            <p:cNvSpPr txBox="1"/>
            <p:nvPr/>
          </p:nvSpPr>
          <p:spPr>
            <a:xfrm>
              <a:off x="1636664" y="2931174"/>
              <a:ext cx="2813389" cy="1904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rIns="0" rtlCol="0">
              <a:spAutoFit/>
            </a:bodyPr>
            <a:lstStyle/>
            <a:p>
              <a:pPr marL="182563" marR="0" lvl="0" indent="-17145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Cross-platform endpoint management</a:t>
              </a:r>
            </a:p>
            <a:p>
              <a:pPr marL="182563" marR="0" lvl="0" indent="-17145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Endpoint security built in</a:t>
              </a:r>
            </a:p>
            <a:p>
              <a:pPr marL="182563" marR="0" lvl="0" indent="-17145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Endpoint analytics</a:t>
              </a:r>
            </a:p>
            <a:p>
              <a:pPr marL="182563" marR="0" lvl="0" indent="-17145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App protection policies</a:t>
              </a:r>
            </a:p>
            <a:p>
              <a:pPr marL="182563" marR="0" lvl="0" indent="-17145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Shared device management</a:t>
              </a:r>
            </a:p>
            <a:p>
              <a:pPr marL="182563" marR="0" lvl="0" indent="-17145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Device compliance</a:t>
              </a:r>
            </a:p>
            <a:p>
              <a:pPr marL="182563" marR="0" lvl="0" indent="-17145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Risk and app based conditional access</a:t>
              </a:r>
            </a:p>
            <a:p>
              <a:pPr marL="182563" marR="0" lvl="0" indent="-17145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Proactive remediation</a:t>
              </a:r>
            </a:p>
            <a:p>
              <a:pPr marL="182563" marR="0" lvl="0" indent="-17145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Integrated Microsoft 365 and security 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B51542-A372-B7A0-818B-1A55D228B29F}"/>
              </a:ext>
            </a:extLst>
          </p:cNvPr>
          <p:cNvGrpSpPr/>
          <p:nvPr/>
        </p:nvGrpSpPr>
        <p:grpSpPr>
          <a:xfrm>
            <a:off x="6694998" y="415965"/>
            <a:ext cx="4349361" cy="6026071"/>
            <a:chOff x="6694998" y="610875"/>
            <a:chExt cx="4349361" cy="6026071"/>
          </a:xfrm>
        </p:grpSpPr>
        <p:sp>
          <p:nvSpPr>
            <p:cNvPr id="9" name="Round Same Side Corner Rectangle 44">
              <a:extLst>
                <a:ext uri="{FF2B5EF4-FFF2-40B4-BE49-F238E27FC236}">
                  <a16:creationId xmlns:a16="http://schemas.microsoft.com/office/drawing/2014/main" id="{E3A5939B-0F8A-5A0F-1E16-DE9C66B5D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94998" y="822581"/>
              <a:ext cx="4349361" cy="5814365"/>
            </a:xfrm>
            <a:prstGeom prst="round2SameRect">
              <a:avLst>
                <a:gd name="adj1" fmla="val 7886"/>
                <a:gd name="adj2" fmla="val 9044"/>
              </a:avLst>
            </a:prstGeom>
            <a:noFill/>
            <a:ln w="19050">
              <a:solidFill>
                <a:srgbClr val="E42D3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C77C24E-E52C-4C51-4E0C-C5EE2BA747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183600" y="1376040"/>
              <a:ext cx="3346066" cy="0"/>
            </a:xfrm>
            <a:prstGeom prst="line">
              <a:avLst/>
            </a:prstGeom>
            <a:ln w="15875">
              <a:solidFill>
                <a:srgbClr val="E42D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 Single Corner Rectangle 26">
              <a:extLst>
                <a:ext uri="{FF2B5EF4-FFF2-40B4-BE49-F238E27FC236}">
                  <a16:creationId xmlns:a16="http://schemas.microsoft.com/office/drawing/2014/main" id="{EC249B92-2991-76A1-2684-E780FC947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flipH="1">
              <a:off x="7183594" y="610875"/>
              <a:ext cx="3346069" cy="404286"/>
            </a:xfrm>
            <a:prstGeom prst="roundRect">
              <a:avLst/>
            </a:prstGeom>
            <a:solidFill>
              <a:srgbClr val="E52D30"/>
            </a:solidFill>
            <a:ln>
              <a:solidFill>
                <a:srgbClr val="E42D3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FFFFFF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Intune Suite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48C405-20AD-CE1D-9A8E-600E4B5D984D}"/>
                </a:ext>
              </a:extLst>
            </p:cNvPr>
            <p:cNvSpPr txBox="1"/>
            <p:nvPr/>
          </p:nvSpPr>
          <p:spPr>
            <a:xfrm>
              <a:off x="7282814" y="1086181"/>
              <a:ext cx="3207735" cy="279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prstClr val="black"/>
                  </a:solidFill>
                  <a:latin typeface="+mj-lt"/>
                  <a:cs typeface="Segoe UI" panose="020B0502040204020203" pitchFamily="34" charset="0"/>
                </a:rPr>
                <a:t>Add to Plan 1 to utilize these solutions*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0EA9157-7709-82DE-FBA1-664C8B438F55}"/>
                </a:ext>
              </a:extLst>
            </p:cNvPr>
            <p:cNvSpPr txBox="1"/>
            <p:nvPr/>
          </p:nvSpPr>
          <p:spPr>
            <a:xfrm>
              <a:off x="7282814" y="1449246"/>
              <a:ext cx="2813389" cy="188609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45720" rIns="0" bIns="45720" rtlCol="0" anchor="t">
              <a:spAutoFit/>
            </a:bodyPr>
            <a:lstStyle/>
            <a:p>
              <a:pPr marL="182245" indent="-171450">
                <a:lnSpc>
                  <a:spcPct val="110000"/>
                </a:lnSpc>
                <a:buFont typeface="Arial" panose="020B0604020202020204" pitchFamily="34" charset="0"/>
                <a:buChar char="•"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cs typeface="Segoe UI"/>
                </a:rPr>
                <a:t>Remote Help</a:t>
              </a:r>
              <a:r>
                <a:rPr lang="en-US" sz="1200" dirty="0">
                  <a:solidFill>
                    <a:prstClr val="black"/>
                  </a:solidFill>
                  <a:latin typeface="Segoe UI"/>
                  <a:cs typeface="Segoe UI"/>
                </a:rPr>
                <a:t> </a:t>
              </a:r>
              <a:endParaRPr lang="en-US" dirty="0">
                <a:solidFill>
                  <a:prstClr val="black"/>
                </a:solidFill>
                <a:ea typeface="+mn-ea"/>
              </a:endParaRPr>
            </a:p>
            <a:p>
              <a:pPr marL="182245" indent="-171450">
                <a:lnSpc>
                  <a:spcPct val="110000"/>
                </a:lnSpc>
                <a:buFont typeface="Arial" panose="020B0604020202020204" pitchFamily="34" charset="0"/>
                <a:buChar char="•"/>
                <a:defRPr/>
              </a:pPr>
              <a:r>
                <a:rPr kumimoji="0" lang="en-US" sz="1200" b="1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cs typeface="Segoe UI"/>
                </a:rPr>
                <a:t>Endpoint Privilege Management</a:t>
              </a:r>
              <a:r>
                <a:rPr lang="en-US" sz="1200" b="1" u="sng" dirty="0">
                  <a:solidFill>
                    <a:prstClr val="black"/>
                  </a:solidFill>
                  <a:latin typeface="Segoe UI"/>
                  <a:cs typeface="Segoe UI"/>
                </a:rPr>
                <a:t> </a:t>
              </a:r>
              <a:endParaRPr lang="en-US" sz="1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82245" marR="0" lvl="0" indent="-17145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cs typeface="Segoe UI"/>
                </a:rPr>
                <a:t>Advanced </a:t>
              </a:r>
              <a:r>
                <a:rPr lang="en-US" sz="1200" dirty="0">
                  <a:solidFill>
                    <a:prstClr val="black"/>
                  </a:solidFill>
                  <a:latin typeface="Segoe UI"/>
                  <a:cs typeface="Segoe UI"/>
                </a:rPr>
                <a:t>Analytics</a:t>
              </a:r>
              <a:endParaRPr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82245" marR="0" lvl="0" indent="-17145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/>
                  <a:cs typeface="Segoe UI"/>
                </a:rPr>
                <a:t>Enterprise Application Management</a:t>
              </a:r>
              <a:endParaRPr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cs typeface="Segoe UI"/>
              </a:endParaRPr>
            </a:p>
            <a:p>
              <a:pPr marL="182245" marR="0" lvl="0" indent="-17145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/>
                  <a:cs typeface="Segoe UI"/>
                </a:rPr>
                <a:t>Cloud PKI</a:t>
              </a:r>
              <a:endParaRPr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cs typeface="Segoe UI"/>
              </a:endParaRPr>
            </a:p>
            <a:p>
              <a:pPr marL="182245" indent="-171450">
                <a:lnSpc>
                  <a:spcPct val="110000"/>
                </a:lnSpc>
                <a:buFont typeface="Arial" panose="020B0604020202020204" pitchFamily="34" charset="0"/>
                <a:buChar char="•"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Semibold"/>
                  <a:cs typeface="Segoe UI Semibold"/>
                </a:rPr>
                <a:t>All Intune Plan 2 features</a:t>
              </a:r>
              <a:r>
                <a:rPr lang="en-US" sz="1200" dirty="0">
                  <a:solidFill>
                    <a:srgbClr val="FF0000"/>
                  </a:solidFill>
                  <a:latin typeface="Segoe UI Semibold"/>
                  <a:cs typeface="Segoe UI Semibold"/>
                </a:rPr>
                <a:t> </a:t>
              </a:r>
              <a:endParaRPr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  <a:p>
              <a:pPr marL="182245" indent="-171450">
                <a:buFont typeface="Arial" panose="020B0604020202020204" pitchFamily="34" charset="0"/>
                <a:buChar char="•"/>
                <a:defRPr/>
              </a:pPr>
              <a:endParaRPr lang="en-US" sz="1200" i="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0795" marR="0" lvl="1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Semibold"/>
                  <a:cs typeface="Segoe UI Semibold"/>
                </a:rPr>
                <a:t>Prerequisite</a:t>
              </a:r>
              <a:endParaRPr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Semibold"/>
                <a:cs typeface="Segoe UI Semibold"/>
              </a:endParaRPr>
            </a:p>
            <a:p>
              <a:pPr marL="182245" marR="0" lvl="1" indent="-17145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cs typeface="Segoe UI"/>
                </a:rPr>
                <a:t>Intune Plan 1</a:t>
              </a:r>
              <a:endParaRPr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cs typeface="Segoe UI"/>
              </a:endParaRPr>
            </a:p>
          </p:txBody>
        </p:sp>
        <p:sp>
          <p:nvSpPr>
            <p:cNvPr id="14" name="Round Same Side Corner Rectangle 44">
              <a:extLst>
                <a:ext uri="{FF2B5EF4-FFF2-40B4-BE49-F238E27FC236}">
                  <a16:creationId xmlns:a16="http://schemas.microsoft.com/office/drawing/2014/main" id="{A9016E86-EC9C-C7AB-6EE2-F12DD2506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925855" y="4002315"/>
              <a:ext cx="3843414" cy="2460477"/>
            </a:xfrm>
            <a:prstGeom prst="round2SameRect">
              <a:avLst>
                <a:gd name="adj1" fmla="val 7886"/>
                <a:gd name="adj2" fmla="val 9044"/>
              </a:avLst>
            </a:prstGeom>
            <a:noFill/>
            <a:ln w="19050">
              <a:solidFill>
                <a:srgbClr val="E42D3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6018796-B102-6334-194E-60041A354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183600" y="4555774"/>
              <a:ext cx="3346066" cy="0"/>
            </a:xfrm>
            <a:prstGeom prst="line">
              <a:avLst/>
            </a:prstGeom>
            <a:ln w="15875">
              <a:solidFill>
                <a:srgbClr val="E42D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ound Single Corner Rectangle 26">
              <a:extLst>
                <a:ext uri="{FF2B5EF4-FFF2-40B4-BE49-F238E27FC236}">
                  <a16:creationId xmlns:a16="http://schemas.microsoft.com/office/drawing/2014/main" id="{875AE129-1EEE-448B-18FE-B6453187B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flipH="1">
              <a:off x="7183594" y="3790609"/>
              <a:ext cx="3346069" cy="404286"/>
            </a:xfrm>
            <a:prstGeom prst="roundRect">
              <a:avLst/>
            </a:prstGeom>
            <a:solidFill>
              <a:srgbClr val="E52D30"/>
            </a:solidFill>
            <a:ln>
              <a:solidFill>
                <a:srgbClr val="E42D3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FFFFFF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Intune Plan 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29E873-8A52-F81A-7FB4-E2359F58FF30}"/>
                </a:ext>
              </a:extLst>
            </p:cNvPr>
            <p:cNvSpPr txBox="1"/>
            <p:nvPr/>
          </p:nvSpPr>
          <p:spPr>
            <a:xfrm>
              <a:off x="7282814" y="4265915"/>
              <a:ext cx="3207735" cy="279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10000"/>
                </a:lnSpc>
                <a:defRPr/>
              </a:pPr>
              <a:r>
                <a:rPr lang="en-US" sz="1200">
                  <a:solidFill>
                    <a:prstClr val="black"/>
                  </a:solidFill>
                  <a:latin typeface="+mj-lt"/>
                  <a:cs typeface="Segoe UI" panose="020B0502040204020203" pitchFamily="34" charset="0"/>
                </a:rPr>
                <a:t>Add to Plan 1 to utilize these features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76C94A2-913E-FE93-8EA6-ED2B262166E6}"/>
                </a:ext>
              </a:extLst>
            </p:cNvPr>
            <p:cNvSpPr txBox="1"/>
            <p:nvPr/>
          </p:nvSpPr>
          <p:spPr>
            <a:xfrm>
              <a:off x="7282814" y="4644478"/>
              <a:ext cx="2813389" cy="14798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rIns="0" rtlCol="0">
              <a:spAutoFit/>
            </a:bodyPr>
            <a:lstStyle/>
            <a:p>
              <a:pPr marL="182563" marR="0" lvl="0" indent="-17145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Tunnel for Mobile App Management</a:t>
              </a:r>
            </a:p>
            <a:p>
              <a:pPr marL="182563" marR="0" lvl="0" indent="-17145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Mobile firmware update management</a:t>
              </a:r>
            </a:p>
            <a:p>
              <a:pPr marL="182563" marR="0" lvl="0" indent="-17145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Specialty device management</a:t>
              </a:r>
            </a:p>
            <a:p>
              <a:pPr marL="182563" marR="0" lvl="0" indent="-17145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Multiple managed accounts (future)</a:t>
              </a:r>
            </a:p>
            <a:p>
              <a:pPr marL="182563" indent="-171450">
                <a:buFont typeface="Arial" panose="020B0604020202020204" pitchFamily="34" charset="0"/>
                <a:buChar char="•"/>
                <a:defRPr/>
              </a:pPr>
              <a:endParaRPr lang="en-US" sz="1200" i="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1113" marR="0" lvl="1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Semibold" panose="020B0502040204020203" pitchFamily="34" charset="0"/>
                  <a:ea typeface="+mn-ea"/>
                  <a:cs typeface="Segoe UI Semibold" panose="020B0502040204020203" pitchFamily="34" charset="0"/>
                </a:rPr>
                <a:t>Prerequisite</a:t>
              </a:r>
            </a:p>
            <a:p>
              <a:pPr marL="182563" marR="0" lvl="1" indent="-17145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Intune Plan 1</a:t>
              </a:r>
            </a:p>
          </p:txBody>
        </p:sp>
      </p:grp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B691567-2B4F-D949-2B07-9E6E42B23A91}"/>
              </a:ext>
            </a:extLst>
          </p:cNvPr>
          <p:cNvSpPr/>
          <p:nvPr/>
        </p:nvSpPr>
        <p:spPr>
          <a:xfrm>
            <a:off x="5566841" y="3391014"/>
            <a:ext cx="684434" cy="391187"/>
          </a:xfrm>
          <a:prstGeom prst="rightArrow">
            <a:avLst/>
          </a:prstGeom>
          <a:solidFill>
            <a:srgbClr val="E52D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52840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416A4F-93B5-86CE-6A67-7ADA83131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EPM, wasn’t that Entra Permission Management?</a:t>
            </a:r>
            <a:endParaRPr lang="nl-BE" dirty="0"/>
          </a:p>
        </p:txBody>
      </p:sp>
      <p:pic>
        <p:nvPicPr>
          <p:cNvPr id="8" name="Picture Placeholder 7" descr="A group of people standing in front of a castle&#10;&#10;Description automatically generated">
            <a:extLst>
              <a:ext uri="{FF2B5EF4-FFF2-40B4-BE49-F238E27FC236}">
                <a16:creationId xmlns:a16="http://schemas.microsoft.com/office/drawing/2014/main" id="{BF8D725C-16B7-D0C4-886B-33334AB9182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B25BAC-33C7-9CFB-677B-C293A047B1A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Well, yes, but it’s not this!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elevated actions as a standard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Windows/MacOS (in the future)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Enforce least privilege access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Zero Trust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“Lock it down!” VS “Let me do my job!”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CED9E0-3E6C-E899-CC81-83411C09AF60}"/>
              </a:ext>
            </a:extLst>
          </p:cNvPr>
          <p:cNvGrpSpPr/>
          <p:nvPr/>
        </p:nvGrpSpPr>
        <p:grpSpPr>
          <a:xfrm>
            <a:off x="5328585" y="4214595"/>
            <a:ext cx="6023627" cy="2018334"/>
            <a:chOff x="5328585" y="4214595"/>
            <a:chExt cx="6023627" cy="201833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1BE5758-157F-575E-4CB9-7851F08FB800}"/>
                </a:ext>
              </a:extLst>
            </p:cNvPr>
            <p:cNvSpPr/>
            <p:nvPr/>
          </p:nvSpPr>
          <p:spPr>
            <a:xfrm>
              <a:off x="5328585" y="4214595"/>
              <a:ext cx="1787025" cy="19077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09CE84C-FE6D-D3B7-5B85-1ED379D4843B}"/>
                </a:ext>
              </a:extLst>
            </p:cNvPr>
            <p:cNvSpPr/>
            <p:nvPr/>
          </p:nvSpPr>
          <p:spPr>
            <a:xfrm>
              <a:off x="9565187" y="4325221"/>
              <a:ext cx="1787025" cy="19077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0124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BB97E-A785-7933-D6D7-35B0364EB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 me, please!</a:t>
            </a:r>
            <a:endParaRPr lang="nl-BE" dirty="0"/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839CB66F-FFCB-D817-4914-AB48D37383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431" y="1295666"/>
            <a:ext cx="5285714" cy="425714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26F881-0913-088C-AC6D-2E3E4668305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EPM identifies a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selects “Run elevated”</a:t>
            </a:r>
            <a:endParaRPr lang="nl-BE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4D7A3D9B-A5A1-C506-C571-644A675741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002" y="1295666"/>
            <a:ext cx="4428571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68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2C54D-82BC-3579-3591-A70D2FD74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Fine, what can I work with?</a:t>
            </a:r>
            <a:endParaRPr lang="nl-BE" dirty="0"/>
          </a:p>
        </p:txBody>
      </p:sp>
      <p:pic>
        <p:nvPicPr>
          <p:cNvPr id="8" name="Picture Placeholder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67423F2-CE93-8F55-947F-F9736284AC3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807" b="-9807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5643F9-BD58-C944-84EF-6E4D1B0811C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b="1" u="sng" dirty="0"/>
              <a:t>Automatic elevation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rgbClr val="FF0000"/>
                </a:solidFill>
              </a:rPr>
              <a:t>Audit trail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rgbClr val="FF0000"/>
                </a:solidFill>
              </a:rPr>
              <a:t>Opaque to the end-user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User-confirmed elevation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Support-approved elevation</a:t>
            </a:r>
          </a:p>
        </p:txBody>
      </p:sp>
    </p:spTree>
    <p:extLst>
      <p:ext uri="{BB962C8B-B14F-4D97-AF65-F5344CB8AC3E}">
        <p14:creationId xmlns:p14="http://schemas.microsoft.com/office/powerpoint/2010/main" val="2482893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orama 2024 Speaker Template" id="{160C6814-5F10-F84F-BC6B-0EFBF130D86D}" vid="{BE48963F-4068-1A40-8FD5-F77FB9E686F9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Techorama 2024 Speaker Template</Template>
  <TotalTime>270</TotalTime>
  <Words>555</Words>
  <Application>Microsoft Office PowerPoint</Application>
  <PresentationFormat>Widescreen</PresentationFormat>
  <Paragraphs>111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-apple-system</vt:lpstr>
      <vt:lpstr>Arial</vt:lpstr>
      <vt:lpstr>Calibri</vt:lpstr>
      <vt:lpstr>Calibri Light</vt:lpstr>
      <vt:lpstr>Rye</vt:lpstr>
      <vt:lpstr>Segoe UI</vt:lpstr>
      <vt:lpstr>Segoe UI Semibold</vt:lpstr>
      <vt:lpstr>Office Theme</vt:lpstr>
      <vt:lpstr>Admin Bouncers</vt:lpstr>
      <vt:lpstr>Agenda</vt:lpstr>
      <vt:lpstr>Who am I?</vt:lpstr>
      <vt:lpstr>PowerPoint Presentation</vt:lpstr>
      <vt:lpstr>What is the problem?</vt:lpstr>
      <vt:lpstr>Who is this Suite guy? </vt:lpstr>
      <vt:lpstr>EPM, wasn’t that Entra Permission Management?</vt:lpstr>
      <vt:lpstr>Trigger me, please!</vt:lpstr>
      <vt:lpstr>Fine, what can I work with?</vt:lpstr>
      <vt:lpstr>Fine, what can I work with?</vt:lpstr>
      <vt:lpstr>Fine, what can I work with?</vt:lpstr>
      <vt:lpstr>Pudding time!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Admin Bouncers</dc:title>
  <dc:creator>Jens Du Four</dc:creator>
  <cp:lastModifiedBy>Jens Du Four</cp:lastModifiedBy>
  <cp:revision>1</cp:revision>
  <cp:lastPrinted>2023-03-07T20:46:37Z</cp:lastPrinted>
  <dcterms:created xsi:type="dcterms:W3CDTF">2024-05-01T15:21:59Z</dcterms:created>
  <dcterms:modified xsi:type="dcterms:W3CDTF">2024-05-06T10:04:23Z</dcterms:modified>
</cp:coreProperties>
</file>